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58E3C-62D9-445E-99A8-A12EE6F03685}" v="2" dt="2024-04-24T17:02:24.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u="none" strike="noStrike" cap="none" dirty="0">
                <a:solidFill>
                  <a:srgbClr val="2F5496"/>
                </a:solidFill>
                <a:latin typeface="Arial"/>
                <a:ea typeface="Arial"/>
                <a:cs typeface="Arial"/>
                <a:sym typeface="Arial"/>
              </a:rPr>
              <a:t>Presented By:</a:t>
            </a:r>
            <a:endParaRPr i="1" dirty="0"/>
          </a:p>
          <a:p>
            <a:pPr marL="0" marR="0" lvl="0" indent="0" algn="l" rtl="0">
              <a:spcBef>
                <a:spcPts val="0"/>
              </a:spcBef>
              <a:spcAft>
                <a:spcPts val="0"/>
              </a:spcAft>
              <a:buNone/>
            </a:pPr>
            <a:r>
              <a:rPr lang="en-US" sz="2000" i="1">
                <a:solidFill>
                  <a:srgbClr val="2F5496"/>
                </a:solidFill>
                <a:latin typeface="Arial"/>
                <a:ea typeface="Arial"/>
                <a:cs typeface="Arial"/>
                <a:sym typeface="Arial"/>
              </a:rPr>
              <a:t> </a:t>
            </a:r>
            <a:r>
              <a:rPr lang="en-IN" sz="2000" i="1">
                <a:solidFill>
                  <a:srgbClr val="2F5496"/>
                </a:solidFill>
                <a:latin typeface="Arial"/>
                <a:ea typeface="Arial"/>
                <a:cs typeface="Arial"/>
                <a:sym typeface="Arial"/>
              </a:rPr>
              <a:t>Ahamed Sameer S</a:t>
            </a:r>
            <a:r>
              <a:rPr lang="en-IN" sz="2000" i="1">
                <a:solidFill>
                  <a:srgbClr val="2F5496"/>
                </a:solidFill>
              </a:rPr>
              <a:t> </a:t>
            </a:r>
            <a:r>
              <a:rPr lang="en-US" sz="2000" i="1">
                <a:solidFill>
                  <a:srgbClr val="2F5496"/>
                </a:solidFill>
                <a:latin typeface="Arial"/>
                <a:ea typeface="Arial"/>
                <a:cs typeface="Arial"/>
                <a:sym typeface="Arial"/>
              </a:rPr>
              <a:t>– AU8100211140</a:t>
            </a:r>
            <a:r>
              <a:rPr lang="en-IN" sz="2000" i="1">
                <a:solidFill>
                  <a:srgbClr val="2F5496"/>
                </a:solidFill>
              </a:rPr>
              <a:t>04</a:t>
            </a:r>
            <a:endParaRPr sz="2000" i="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a:t>https://github.com/AHAMEDSAMEER3/AHAMEDSAMEER.git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a:extLst>
              <a:ext uri="{FF2B5EF4-FFF2-40B4-BE49-F238E27FC236}">
                <a16:creationId xmlns:a16="http://schemas.microsoft.com/office/drawing/2014/main" id="{5A8F877A-60E9-70ED-A25E-4D2076675ECB}"/>
              </a:ext>
            </a:extLst>
          </p:cNvPr>
          <p:cNvSpPr txBox="1"/>
          <p:nvPr/>
        </p:nvSpPr>
        <p:spPr>
          <a:xfrm>
            <a:off x="5191369" y="2521113"/>
            <a:ext cx="1828800" cy="1828800"/>
          </a:xfrm>
          <a:prstGeom prst="rect">
            <a:avLst/>
          </a:prstGeom>
          <a:noFill/>
        </p:spPr>
        <p:txBody>
          <a:bodyPr wrap="square" rtlCol="0">
            <a:spAutoFit/>
          </a:bodyPr>
          <a:lstStyle/>
          <a:p>
            <a:pPr algn="l"/>
            <a:endParaRPr lang="en-US" dirty="0"/>
          </a:p>
        </p:txBody>
      </p:sp>
      <p:pic>
        <p:nvPicPr>
          <p:cNvPr id="3" name="WhatsApp Video 2024-04-24 at 10.20.46 PM">
            <a:hlinkClick r:id="" action="ppaction://media"/>
            <a:extLst>
              <a:ext uri="{FF2B5EF4-FFF2-40B4-BE49-F238E27FC236}">
                <a16:creationId xmlns:a16="http://schemas.microsoft.com/office/drawing/2014/main" id="{4FC15A18-B299-6C65-A9E4-5EF57FEDD1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498169"/>
            <a:ext cx="9753600" cy="45978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jeba kishore</cp:lastModifiedBy>
  <cp:revision>7</cp:revision>
  <dcterms:modified xsi:type="dcterms:W3CDTF">2024-04-24T17:12:49Z</dcterms:modified>
</cp:coreProperties>
</file>